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2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42DA9D7-15F9-4D2E-9A78-E05E007EBA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5B97757-DC75-48DF-A4FA-20219A60A4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E585AB3-BA16-49F7-B2F8-C9FFF62C616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5C3696F-3B4F-4F43-B7C6-3F366B83E1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80F99973-607E-4DE4-A866-7C7BBEA7AA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C621BD6-B83F-4782-94F2-06754B74E7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7F7F83F-1F2C-4EAA-8503-8DAE7D6461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4D45CC1-D4DC-42E5-8748-667410BBF0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CC5DBFF-E6BA-48C4-9C0B-26B0C16D7D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4DC79B2-2D94-4643-AC18-6A0853B318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9936C34-6E85-4EC6-A587-045A695D00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18D8CFF7-FAE0-4449-8870-D80E7FF2A0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6DFF6A7-BBF5-4B80-B703-10B790EEA1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907189F-9BC3-447E-80CE-9F565965AAE2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6BBBE22-7CDF-4CBE-9279-85ACBF16A5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8558875-9535-4569-A8CC-5EAB3F7D5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04AF56BA-734D-4A36-8334-5FBDFA380C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EEA86E1-8F7E-4FA9-AA39-717CC53986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A766444-C483-4403-B80F-9C442333DD9A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D18D2A-A31E-4902-93CD-A7B448662D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15F80CC-9F85-4482-A5A3-7CDB38FE31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7173" name="ヘッダー プレースホルダ 4">
            <a:extLst>
              <a:ext uri="{FF2B5EF4-FFF2-40B4-BE49-F238E27FC236}">
                <a16:creationId xmlns:a16="http://schemas.microsoft.com/office/drawing/2014/main" id="{E103A7F5-169C-4083-B35F-DEF60E674A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E4223E1-8BF7-4E2C-9D09-BB7A59F0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7A18D44-9467-42BA-9CAD-3BD84DC8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49CA37A-0878-4A1B-AF77-2431B3770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7D77B-F107-417A-9D96-462880CD00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09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A0CC96C-D2F4-4865-8B2E-5CBBE629F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E612B2-2744-4269-804D-6F160AF7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9927F6F-FED3-447B-8B99-9EE0B5D5D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7177-8D9A-4CDC-8D20-6B92E9C5E7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965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68F768A-950A-431A-BA34-712F74F8D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2D15256-D1F8-4AFB-B7D6-E3BFCDC7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53009F-4D44-4F3F-8D80-179BD4427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3C38E-9E1A-4C5E-AD09-C3D1F06D15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624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71658E0-92FE-4AB2-AB35-B1C39DDE4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38AA3E8-4733-484C-91A8-F76CFD50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B1850CD-AA41-4512-96DE-60624FA2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1AE2-B531-49E0-8E09-B78DAA18E3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400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1CE640C-959D-4D61-BE32-0F8CED842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F07C3CB-7C75-4E42-AA63-194AB0598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85A6AEB-FE45-472E-A393-F9CBE37C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265C8-24C8-4AFE-A399-F1ABD43F09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267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30EE8C3-594F-4CFF-BA47-DBBCC16C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9904BB9-5181-4548-942B-932880B1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137E57C-04C8-4D7C-9216-12EF280FD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9A915-CDFA-4810-A837-7F902A8716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388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C717A405-DED3-4BCE-B7F5-E24AAE735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7193800-02F0-401C-96B9-54D584F3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B319651-14DD-4B0A-89D9-C69C51494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84B5D-14EB-4F83-8170-1416AD62FF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968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97AAD5A-B38D-4B3D-976E-AB59BA5A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8D6E122-66DE-4D85-8938-8525C11ED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B627E48-28FD-477C-ACA3-77E83B82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7EFD4-2100-407D-88C7-9F44CF6E8D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742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6C374E63-8E85-4C84-BC21-310C69476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C2B25E6-2791-4E85-8EA0-59F49A1A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16E7DBA-1A59-4118-917F-B42C1FCDB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00A6-47E9-4CBE-95AE-C15A42B1E4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012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2B7CD47-A821-474E-8E29-24531F184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E6C475A-189F-4231-A28C-A0BEB874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FA9A86D-B9B2-46A5-BE4D-7365E10F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2FA2-0D5E-47C1-AE9B-4E3586757C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024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52E67F5-5012-44D4-8372-B9A72957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EBD9950-AC17-4631-AA45-064EAC57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065B8AA-E01F-4C2D-9187-8B78A4FE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4ADD-FC55-4EF3-844F-77E145096E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95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3DAB5DF-D812-4679-82E8-397EA8F11C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2C11E67-F2C0-4376-8A84-5EDEA83C40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6749460-B073-44F8-AB2A-4708D1E29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F5ADDE3-4130-4AF9-96DB-0565B8C2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D5649F7-782D-4363-A0B2-CC3BE7CDE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8F0953-E0E3-4181-9323-FFD206E4FC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72FBA3-C97D-42E1-A698-10325A44F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1871663"/>
            <a:ext cx="8237538" cy="228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日本アフェレシス学会</a:t>
            </a:r>
            <a:b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>
                <a:ea typeface="ＭＳ Ｐゴシック" panose="020B0600070205080204" pitchFamily="50" charset="-128"/>
              </a:rPr>
              <a:t>司会者名：　</a:t>
            </a:r>
            <a:r>
              <a:rPr lang="ja-JP" altLang="en-US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  <a:t>○○　○○</a:t>
            </a:r>
            <a:endParaRPr lang="en-US" altLang="ja-JP" sz="2400" b="1" i="1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78AC04C-99AB-49E2-9FB7-0D7CFE8290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0700" y="4298950"/>
            <a:ext cx="8167688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800" b="1">
                <a:latin typeface="Arial" panose="020B0604020202020204" pitchFamily="34" charset="0"/>
                <a:ea typeface="ＭＳ Ｐゴシック" panose="020B0600070205080204" pitchFamily="50" charset="-128"/>
              </a:rPr>
              <a:t>司会をするセッションの中で発表する内容に、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</a:t>
            </a:r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BD28FA76-1382-4EC3-9648-268E297AF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241300"/>
            <a:ext cx="840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－Ａ）申告すべきＣＯＩ状態がない場合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3F681C4C-4FA0-47C7-B7A1-4CBD76CAC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CCC805B-9FDA-403C-835A-48C1AC2AF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8188" y="950913"/>
            <a:ext cx="7772400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日本アフェレシス学会</a:t>
            </a:r>
            <a:br>
              <a:rPr lang="en-US" altLang="ja-JP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>
                <a:ea typeface="ＭＳ Ｐゴシック" panose="020B0600070205080204" pitchFamily="50" charset="-128"/>
              </a:rPr>
              <a:t>司会者名：　○</a:t>
            </a:r>
            <a:r>
              <a:rPr lang="ja-JP" altLang="en-US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  <a:t>○　○○</a:t>
            </a:r>
            <a:endParaRPr lang="en-US" altLang="ja-JP" sz="2000" b="1" i="1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31AD64A-CF7B-444B-936A-0113EC3A80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3378200"/>
            <a:ext cx="8358187" cy="32813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>
                <a:latin typeface="Arial" panose="020B0604020202020204" pitchFamily="34" charset="0"/>
                <a:ea typeface="ＭＳ Ｐゴシック" panose="020B0600070205080204" pitchFamily="50" charset="-128"/>
              </a:rPr>
              <a:t>司会をするセッションの中で発表する内容に、</a:t>
            </a:r>
            <a:r>
              <a:rPr lang="ja-JP" altLang="en-US" sz="1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</a:t>
            </a:r>
            <a:r>
              <a:rPr lang="en-US" altLang="ja-JP" sz="1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関係にある企業として</a:t>
            </a:r>
            <a:endParaRPr lang="en-US" altLang="ja-JP" sz="1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○○製薬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　あり（○○製薬）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A9535D33-A5EC-453C-9A59-D91DC9F79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209550"/>
            <a:ext cx="8308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0" lang="en-US" altLang="ja-JP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申告すべきＣＯＩ状態がある場合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D085932D-1308-44DC-B157-F2181760F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6065837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186</Words>
  <Application>Microsoft Office PowerPoint</Application>
  <PresentationFormat>画面に合わせる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日本アフェレシス学会 ＣＯ Ｉ 開示 　 司会者名：　○○　○○</vt:lpstr>
      <vt:lpstr>日本アフェレシス学会 ＣＯ Ｉ 開示 　 司会者名：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ito</cp:lastModifiedBy>
  <cp:revision>98</cp:revision>
  <cp:lastPrinted>2010-09-09T05:26:38Z</cp:lastPrinted>
  <dcterms:created xsi:type="dcterms:W3CDTF">2010-06-05T13:17:17Z</dcterms:created>
  <dcterms:modified xsi:type="dcterms:W3CDTF">2021-10-07T00:59:50Z</dcterms:modified>
</cp:coreProperties>
</file>